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5" r:id="rId3"/>
    <p:sldId id="266" r:id="rId4"/>
    <p:sldId id="257" r:id="rId5"/>
    <p:sldId id="261" r:id="rId6"/>
    <p:sldId id="258" r:id="rId7"/>
    <p:sldId id="262" r:id="rId8"/>
    <p:sldId id="259" r:id="rId9"/>
    <p:sldId id="263" r:id="rId10"/>
    <p:sldId id="260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33AEE-F081-40AD-9C63-A8030525D63C}" v="259" dt="2022-02-06T11:41:55.272"/>
    <p1510:client id="{3B8CA109-D982-6AA2-8656-39372B6E4BD4}" v="193" dt="2022-02-07T13:57:18.738"/>
    <p1510:client id="{75ACBC87-AFE4-F01A-A10D-79316D162135}" v="77" dt="2022-02-07T12:20:48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1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9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3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21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3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38FE8C-B88C-4F0C-ABB8-731DFE116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4035104"/>
            <a:ext cx="9906000" cy="1256047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Projet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scroler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49585" y="5461819"/>
            <a:ext cx="7281644" cy="710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fr-FR" dirty="0"/>
              <a:t>BRERAT Martin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B65369-A38E-45D9-9B18-454AE62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" r="23617" b="1"/>
          <a:stretch/>
        </p:blipFill>
        <p:spPr>
          <a:xfrm>
            <a:off x="20" y="10"/>
            <a:ext cx="4302906" cy="3428990"/>
          </a:xfrm>
          <a:custGeom>
            <a:avLst/>
            <a:gdLst/>
            <a:ahLst/>
            <a:cxnLst/>
            <a:rect l="l" t="t" r="r" b="b"/>
            <a:pathLst>
              <a:path w="4302926" h="3429000">
                <a:moveTo>
                  <a:pt x="0" y="0"/>
                </a:moveTo>
                <a:lnTo>
                  <a:pt x="4302926" y="0"/>
                </a:lnTo>
                <a:lnTo>
                  <a:pt x="129763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572459-3B41-4D24-936B-1FAB82B9A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79"/>
          <a:stretch/>
        </p:blipFill>
        <p:spPr>
          <a:xfrm>
            <a:off x="1296011" y="10"/>
            <a:ext cx="6324824" cy="3428990"/>
          </a:xfrm>
          <a:custGeom>
            <a:avLst/>
            <a:gdLst/>
            <a:ahLst/>
            <a:cxnLst/>
            <a:rect l="l" t="t" r="r" b="b"/>
            <a:pathLst>
              <a:path w="6324824" h="3429000">
                <a:moveTo>
                  <a:pt x="3005296" y="0"/>
                </a:moveTo>
                <a:lnTo>
                  <a:pt x="6324824" y="0"/>
                </a:lnTo>
                <a:lnTo>
                  <a:pt x="3319528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348DC8C-034B-49AF-B8F1-6E7D3CD67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58" b="5537"/>
          <a:stretch/>
        </p:blipFill>
        <p:spPr>
          <a:xfrm>
            <a:off x="7922005" y="10"/>
            <a:ext cx="4269999" cy="3428990"/>
          </a:xfrm>
          <a:custGeom>
            <a:avLst/>
            <a:gdLst/>
            <a:ahLst/>
            <a:cxnLst/>
            <a:rect l="l" t="t" r="r" b="b"/>
            <a:pathLst>
              <a:path w="4269999" h="3429000">
                <a:moveTo>
                  <a:pt x="3005296" y="0"/>
                </a:moveTo>
                <a:lnTo>
                  <a:pt x="4269999" y="0"/>
                </a:lnTo>
                <a:lnTo>
                  <a:pt x="4269999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0A021A-8538-4EC6-AD22-867708251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8" t="43852" r="408" b="1434"/>
          <a:stretch/>
        </p:blipFill>
        <p:spPr>
          <a:xfrm>
            <a:off x="4614867" y="10"/>
            <a:ext cx="6324837" cy="3451810"/>
          </a:xfrm>
          <a:custGeom>
            <a:avLst/>
            <a:gdLst/>
            <a:ahLst/>
            <a:cxnLst/>
            <a:rect l="l" t="t" r="r" b="b"/>
            <a:pathLst>
              <a:path w="6324824" h="3429000">
                <a:moveTo>
                  <a:pt x="3005296" y="0"/>
                </a:moveTo>
                <a:lnTo>
                  <a:pt x="6324824" y="0"/>
                </a:lnTo>
                <a:lnTo>
                  <a:pt x="3319528" y="3429000"/>
                </a:lnTo>
                <a:lnTo>
                  <a:pt x="0" y="3429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EF33-4905-496A-A354-FDF297DC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4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DAEEFE-168C-4073-AF45-DEBB5C84A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232" y="2872741"/>
            <a:ext cx="6664569" cy="381000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5883D55-A2BD-4AAB-840C-B248A75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59" y="2877818"/>
            <a:ext cx="622788" cy="3810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9AEE16B-0E6E-4CAA-8523-0D9FC746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66" y="-2337"/>
            <a:ext cx="4852284" cy="27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B913-064C-4E67-9CAC-CD09C1C4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017" y="666291"/>
            <a:ext cx="9905999" cy="1360898"/>
          </a:xfrm>
        </p:spPr>
        <p:txBody>
          <a:bodyPr>
            <a:normAutofit/>
          </a:bodyPr>
          <a:lstStyle/>
          <a:p>
            <a:r>
              <a:rPr lang="en-US" sz="2800" dirty="0"/>
              <a:t>jetpack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75F2D12-5FA9-4773-BA1F-EC1D7B45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579" y="985918"/>
            <a:ext cx="682572" cy="9211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E330263-A87F-4DF2-AA8F-8EE7E757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59" y="3237935"/>
            <a:ext cx="2073544" cy="75667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85F271-44F4-4F45-BB47-EA574881B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31" y="4861140"/>
            <a:ext cx="1750662" cy="111361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1B6485-7D80-444D-A85E-163E99AC5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4" y="4736025"/>
            <a:ext cx="1414866" cy="126052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ADA821-AB60-45C0-ADAE-CE8227D6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37" y="438635"/>
            <a:ext cx="1041615" cy="127957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1AD2216-AE70-4B55-8553-C5453DDBE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01" y="2390210"/>
            <a:ext cx="1686086" cy="1483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AD952-ADB8-46D6-AEBB-4E6027A89094}"/>
              </a:ext>
            </a:extLst>
          </p:cNvPr>
          <p:cNvSpPr txBox="1"/>
          <p:nvPr/>
        </p:nvSpPr>
        <p:spPr>
          <a:xfrm>
            <a:off x="1947621" y="3355382"/>
            <a:ext cx="53133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Support de Jetpack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F0420-C04F-4EE0-B284-81E6284793E1}"/>
              </a:ext>
            </a:extLst>
          </p:cNvPr>
          <p:cNvSpPr txBox="1"/>
          <p:nvPr/>
        </p:nvSpPr>
        <p:spPr>
          <a:xfrm>
            <a:off x="8263180" y="3432875"/>
            <a:ext cx="46934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Support de </a:t>
            </a:r>
            <a:r>
              <a:rPr lang="en-US" sz="2800" dirty="0" err="1">
                <a:ea typeface="+mn-lt"/>
                <a:cs typeface="+mn-lt"/>
              </a:rPr>
              <a:t>foreuse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BEE6EB99-383F-426C-B7F9-A791321CC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183" y="667719"/>
            <a:ext cx="2792278" cy="1363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7B766-7F4C-49F1-A852-984FAC475D74}"/>
              </a:ext>
            </a:extLst>
          </p:cNvPr>
          <p:cNvSpPr txBox="1"/>
          <p:nvPr/>
        </p:nvSpPr>
        <p:spPr>
          <a:xfrm>
            <a:off x="8198603" y="166348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foreuse</a:t>
            </a:r>
          </a:p>
        </p:txBody>
      </p:sp>
    </p:spTree>
    <p:extLst>
      <p:ext uri="{BB962C8B-B14F-4D97-AF65-F5344CB8AC3E}">
        <p14:creationId xmlns:p14="http://schemas.microsoft.com/office/powerpoint/2010/main" val="306749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0EF1-DF4E-4877-94EE-3633165D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344AAC-0075-44C7-B9BA-4C6F22016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828" y="2531318"/>
            <a:ext cx="6341543" cy="356711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078DD9-48AD-4835-AB53-E8933FA8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2" y="618275"/>
            <a:ext cx="2743200" cy="15418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64A6E41-9505-4D48-A7A8-CF289DCA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23"/>
            <a:ext cx="2743200" cy="24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9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53DA-1120-4215-83B5-ABCE5F81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2787B8C-51B6-4350-9A3D-CD86B6508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1227" y="4755131"/>
            <a:ext cx="1700294" cy="14331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505DF-0501-4EB5-861D-B62ED9FB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17" y="-2398"/>
            <a:ext cx="5055030" cy="28848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8B5C7E-6DC3-4FBB-8E37-4140A65E7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490" y="2945808"/>
            <a:ext cx="1947458" cy="34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4CC7-6258-4578-89A4-48F5FCB3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C0B392-FC9D-43E6-A90A-B5C84E28D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94" y="2874466"/>
            <a:ext cx="5192086" cy="2921356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5A67D3-63D3-4D3A-9C1F-B0A0E72BB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671" y="2877704"/>
            <a:ext cx="5067945" cy="29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0D5ECB1-AC85-4830-AF8E-3E8C2A1A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13106" cy="6858000"/>
          </a:xfrm>
          <a:custGeom>
            <a:avLst/>
            <a:gdLst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6885325 w 9113106"/>
              <a:gd name="connsiteY5" fmla="*/ 1543809 h 6858000"/>
              <a:gd name="connsiteX6" fmla="*/ 8238373 w 9113106"/>
              <a:gd name="connsiteY6" fmla="*/ 0 h 6858000"/>
              <a:gd name="connsiteX7" fmla="*/ 9113106 w 9113106"/>
              <a:gd name="connsiteY7" fmla="*/ 0 h 6858000"/>
              <a:gd name="connsiteX8" fmla="*/ 9113106 w 9113106"/>
              <a:gd name="connsiteY8" fmla="*/ 6857999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6885325 w 9113106"/>
              <a:gd name="connsiteY4" fmla="*/ 0 h 6858000"/>
              <a:gd name="connsiteX5" fmla="*/ 8238373 w 9113106"/>
              <a:gd name="connsiteY5" fmla="*/ 0 h 6858000"/>
              <a:gd name="connsiteX6" fmla="*/ 9113106 w 9113106"/>
              <a:gd name="connsiteY6" fmla="*/ 0 h 6858000"/>
              <a:gd name="connsiteX7" fmla="*/ 9113106 w 9113106"/>
              <a:gd name="connsiteY7" fmla="*/ 6857999 h 6858000"/>
              <a:gd name="connsiteX8" fmla="*/ 2227781 w 9113106"/>
              <a:gd name="connsiteY8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8238373 w 9113106"/>
              <a:gd name="connsiteY4" fmla="*/ 0 h 6858000"/>
              <a:gd name="connsiteX5" fmla="*/ 9113106 w 9113106"/>
              <a:gd name="connsiteY5" fmla="*/ 0 h 6858000"/>
              <a:gd name="connsiteX6" fmla="*/ 9113106 w 9113106"/>
              <a:gd name="connsiteY6" fmla="*/ 6857999 h 6858000"/>
              <a:gd name="connsiteX7" fmla="*/ 2227781 w 9113106"/>
              <a:gd name="connsiteY7" fmla="*/ 6858000 h 6858000"/>
              <a:gd name="connsiteX0" fmla="*/ 2227781 w 9113106"/>
              <a:gd name="connsiteY0" fmla="*/ 6858000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6" fmla="*/ 2227781 w 9113106"/>
              <a:gd name="connsiteY6" fmla="*/ 6858000 h 6858000"/>
              <a:gd name="connsiteX0" fmla="*/ 9113106 w 9113106"/>
              <a:gd name="connsiteY0" fmla="*/ 6857999 h 6858000"/>
              <a:gd name="connsiteX1" fmla="*/ 2227781 w 9113106"/>
              <a:gd name="connsiteY1" fmla="*/ 6858000 h 6858000"/>
              <a:gd name="connsiteX2" fmla="*/ 0 w 9113106"/>
              <a:gd name="connsiteY2" fmla="*/ 6858000 h 6858000"/>
              <a:gd name="connsiteX3" fmla="*/ 6010592 w 9113106"/>
              <a:gd name="connsiteY3" fmla="*/ 0 h 6858000"/>
              <a:gd name="connsiteX4" fmla="*/ 9113106 w 9113106"/>
              <a:gd name="connsiteY4" fmla="*/ 0 h 6858000"/>
              <a:gd name="connsiteX5" fmla="*/ 9113106 w 9113106"/>
              <a:gd name="connsiteY5" fmla="*/ 6857999 h 6858000"/>
              <a:gd name="connsiteX0" fmla="*/ 9113106 w 9113106"/>
              <a:gd name="connsiteY0" fmla="*/ 6857999 h 6858000"/>
              <a:gd name="connsiteX1" fmla="*/ 0 w 9113106"/>
              <a:gd name="connsiteY1" fmla="*/ 6858000 h 6858000"/>
              <a:gd name="connsiteX2" fmla="*/ 6010592 w 9113106"/>
              <a:gd name="connsiteY2" fmla="*/ 0 h 6858000"/>
              <a:gd name="connsiteX3" fmla="*/ 9113106 w 9113106"/>
              <a:gd name="connsiteY3" fmla="*/ 0 h 6858000"/>
              <a:gd name="connsiteX4" fmla="*/ 9113106 w 9113106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106" h="6858000">
                <a:moveTo>
                  <a:pt x="9113106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9113106" y="0"/>
                </a:lnTo>
                <a:lnTo>
                  <a:pt x="9113106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0AD3C8D-5EDF-4B39-9D20-B5D1560B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178169"/>
            <a:ext cx="27432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B4637-7F0D-4B31-A4A0-A5245D64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231532"/>
            <a:ext cx="5202381" cy="1998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/>
              <a:t>personnage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763B535-9EC6-4C08-A9D0-60D4457A9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5" r="1566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D1C9DFA-A617-4257-95D3-CE862A146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6675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54FE83-0E1F-48C1-A1D6-156460CE36C2}"/>
              </a:ext>
            </a:extLst>
          </p:cNvPr>
          <p:cNvSpPr/>
          <p:nvPr/>
        </p:nvSpPr>
        <p:spPr>
          <a:xfrm>
            <a:off x="-1195" y="3932891"/>
            <a:ext cx="12196966" cy="291109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FA56CB4-507C-48AD-B00C-CAD2EB70F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908" y="5395546"/>
            <a:ext cx="1656618" cy="1178169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CB53EB3-B99A-474E-B45B-275FC82A6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31" y="5392615"/>
            <a:ext cx="6846276" cy="11371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521061-ED35-405D-AD95-FDB6A95FF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15" y="4214744"/>
            <a:ext cx="7031063" cy="118045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9194A2C-64D3-4222-B0F3-CC89D2BBD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924" y="1214839"/>
            <a:ext cx="4126523" cy="271675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604035-69C7-4D7E-8747-4F86EAD25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722" y="269929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AFA8-99E1-4A68-9DFA-3AB7F6D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1441" y="5057477"/>
            <a:ext cx="9905999" cy="1360898"/>
          </a:xfrm>
        </p:spPr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C29C76-AD7C-46EF-80B6-D411470AD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53" y="2839558"/>
            <a:ext cx="5867400" cy="335280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FFDCFC7-37E9-457B-A712-427A6067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07" y="-5165"/>
            <a:ext cx="5093776" cy="261921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92259DF-1A51-4439-978F-4DBFF6B7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706" y="-5166"/>
            <a:ext cx="5171267" cy="263212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EA4B31-6A41-4653-843A-AF2B5BDBB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07" y="2603716"/>
            <a:ext cx="5093776" cy="261921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908BBEA-EA2E-4589-B74A-55BA13093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50" y="3319462"/>
            <a:ext cx="2667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1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3626719-3F93-492E-BD9D-4B92195D7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6" y="2574001"/>
            <a:ext cx="5404338" cy="1359877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C4FFD6-74D0-4031-9C18-A95A791A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2678723"/>
            <a:ext cx="5099538" cy="126609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133BA6-1E7C-493C-A452-DFB0588F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2" y="4267200"/>
            <a:ext cx="1711569" cy="171156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645359E-6FE1-4997-8AA4-976DF94F7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-5862"/>
            <a:ext cx="4114800" cy="270803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6EE450E-6E86-43C5-A60F-8383539DA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905" y="4554415"/>
            <a:ext cx="2391507" cy="15943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06048B-2153-415B-BA05-8012F949C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59" y="333872"/>
            <a:ext cx="2743200" cy="154076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FE88E4-44D5-40E2-B636-917EECDB5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0366" y="4324673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5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69274-FC38-4FAD-983F-98DF8E8E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3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2CF40E-D0CD-4526-B137-442AE128E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53" y="2800812"/>
            <a:ext cx="5867400" cy="335280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8B35B2A-F018-4D48-A65E-D5190B2E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12" y="-234873"/>
            <a:ext cx="5055030" cy="288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F07411-3560-47EC-85EC-C9E5CEB45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669" y="1615030"/>
            <a:ext cx="1650085" cy="440700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5121A17-B79F-45D4-A721-8A9D1550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9" y="393510"/>
            <a:ext cx="1719020" cy="607097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916487-A0A0-4E3A-852A-26202964B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454" y="2940804"/>
            <a:ext cx="2633904" cy="12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73331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Regular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713BD5"/>
      </a:accent1>
      <a:accent2>
        <a:srgbClr val="363FC7"/>
      </a:accent2>
      <a:accent3>
        <a:srgbClr val="3B85D5"/>
      </a:accent3>
      <a:accent4>
        <a:srgbClr val="29B4C3"/>
      </a:accent4>
      <a:accent5>
        <a:srgbClr val="35C195"/>
      </a:accent5>
      <a:accent6>
        <a:srgbClr val="29C352"/>
      </a:accent6>
      <a:hlink>
        <a:srgbClr val="729531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RegattaVTI</vt:lpstr>
      <vt:lpstr>Projet side scroler</vt:lpstr>
      <vt:lpstr>PowerPoint Presentation</vt:lpstr>
      <vt:lpstr>PowerPoint Presentation</vt:lpstr>
      <vt:lpstr>Niveau 1</vt:lpstr>
      <vt:lpstr>personnage</vt:lpstr>
      <vt:lpstr>Niveau 2</vt:lpstr>
      <vt:lpstr>PowerPoint Presentation</vt:lpstr>
      <vt:lpstr>Niveau 3</vt:lpstr>
      <vt:lpstr>PowerPoint Presentation</vt:lpstr>
      <vt:lpstr>Niveau 4</vt:lpstr>
      <vt:lpstr>jetpack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213</cp:revision>
  <dcterms:created xsi:type="dcterms:W3CDTF">2022-02-06T10:34:39Z</dcterms:created>
  <dcterms:modified xsi:type="dcterms:W3CDTF">2022-02-07T13:57:55Z</dcterms:modified>
</cp:coreProperties>
</file>